
<file path=[Content_Types].xml><?xml version="1.0" encoding="utf-8"?>
<Types xmlns="http://schemas.openxmlformats.org/package/2006/content-types"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305" r:id="rId3"/>
    <p:sldId id="297" r:id="rId4"/>
    <p:sldId id="296" r:id="rId5"/>
    <p:sldId id="301" r:id="rId6"/>
    <p:sldId id="302" r:id="rId7"/>
    <p:sldId id="299" r:id="rId8"/>
    <p:sldId id="303" r:id="rId9"/>
    <p:sldId id="304" r:id="rId10"/>
    <p:sldId id="300" r:id="rId11"/>
    <p:sldId id="298" r:id="rId12"/>
  </p:sldIdLst>
  <p:sldSz cx="12192000" cy="6858000"/>
  <p:notesSz cx="6858000" cy="9144000"/>
  <p:defaultTextStyle>
    <a:defPPr>
      <a:defRPr lang="en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9"/>
    <p:restoredTop sz="94704"/>
  </p:normalViewPr>
  <p:slideViewPr>
    <p:cSldViewPr snapToGrid="0" snapToObjects="1" showGuides="1">
      <p:cViewPr varScale="1">
        <p:scale>
          <a:sx n="105" d="100"/>
          <a:sy n="105" d="100"/>
        </p:scale>
        <p:origin x="96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9E05B-3299-0447-8825-5F43CD989C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AF4F8-E7AA-8545-B0F8-CE93F26B2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5A6FF-5A65-0945-8876-D1869910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3EF1-8850-3F43-8BD6-D511F7B1F880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88EC-33D3-EA4F-8843-8C7C89613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19405-CB55-3A4E-BC3D-CBC9E2689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3586-2A1F-2A40-810C-5EC28EF1E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799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1D7FB-08EE-8545-9FE6-7ED8E108E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675DB7-3E80-4F47-92FB-5811808F6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52D1C-D522-D544-BF0A-B43CBA245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3EF1-8850-3F43-8BD6-D511F7B1F880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544E8-04A9-D040-9CD2-FD6553FEC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BB3FA-3473-5943-9660-E32FC3EE8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3586-2A1F-2A40-810C-5EC28EF1E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760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7E79B9-6879-C84F-9B20-2288A60AA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47DC30-E2D9-DF4F-8F23-8D7C5C0AA8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25250-1989-254D-BE9E-531FDDAD8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3EF1-8850-3F43-8BD6-D511F7B1F880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55B5A-9314-4344-9B51-D6E6A78C1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3237B-140A-9142-9B80-267D670FF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3586-2A1F-2A40-810C-5EC28EF1E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349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B13A6-1958-1347-B653-67DD32A4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0B340-169B-0C47-9727-F048A36E7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3D2AA-B4CF-E24C-B997-CAEE38E11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3EF1-8850-3F43-8BD6-D511F7B1F880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55C5-E3AF-B54A-B88F-74501B904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39D0B-F1F0-1C49-9680-0A4166C35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3586-2A1F-2A40-810C-5EC28EF1E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278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B5242-A50B-0346-BFB7-53221E30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494FA-E1B0-F646-AB7C-49413B13A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013E6-5F0C-3F44-A61E-3A15C5140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3EF1-8850-3F43-8BD6-D511F7B1F880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DFA89-F84C-204C-9D22-190AFA614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7EFD2-7E11-3E4E-ABD1-34AE9BB3A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3586-2A1F-2A40-810C-5EC28EF1E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776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CE775-4B7C-BD45-9888-63E240F4C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E2C7B-1993-1B4A-BE66-E9AAF5E20C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C107C-F5F3-3F40-8AE0-0EDCB252E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3456C5-E37D-A142-9905-63BF51389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3EF1-8850-3F43-8BD6-D511F7B1F880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A91FA-E707-6F4E-A866-F9B8A683A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9E1B9-66C7-4E47-980A-9397C07C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3586-2A1F-2A40-810C-5EC28EF1E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40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CE46-005C-DB4D-9195-903D1C8E6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14E3E-596D-DC46-9DA2-3A631CB66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ED1B01-3D7D-3A48-AAAB-5067CB748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33F901-3E34-3B4B-8393-A6398A1CFD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7EC4B3-4AA8-B14C-BBBD-5F7341B56C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42561-1259-2947-8E39-3BADB61A6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3EF1-8850-3F43-8BD6-D511F7B1F880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02BA0-4CDA-6742-9540-60B70F2D7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E15051-8607-CA41-992C-D12D3C29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3586-2A1F-2A40-810C-5EC28EF1E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658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FE49F-EF8D-4E4A-9DDE-7AD11FE4E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C4EDA2-836D-7746-B491-CF2D2D625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3EF1-8850-3F43-8BD6-D511F7B1F880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12A5D-48F3-0B41-BF55-884BA150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49F49E-5E23-3546-ADDD-AB558F9B6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3586-2A1F-2A40-810C-5EC28EF1E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80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13EDD6-CD38-AA4C-B4C7-5CC27DF7F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3EF1-8850-3F43-8BD6-D511F7B1F880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2A5F81-9708-3A42-ACEC-24E37404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9ECC2-8DAB-0F46-8AB8-5BDE4F2F2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3586-2A1F-2A40-810C-5EC28EF1E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196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9E02B-1D0E-B04E-86C3-F4808A25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D2DFA-38EB-934A-A7F5-889F915B0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F36267-B989-7F4E-A6C1-DF6FA53EB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D7EEF-A108-E142-A051-71FB8D037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3EF1-8850-3F43-8BD6-D511F7B1F880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59F42-CF77-D94D-A423-00F13514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744BC-C139-8648-8834-D96C6917A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3586-2A1F-2A40-810C-5EC28EF1E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96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BB3E4-2EC3-FA45-856A-14F4BE8DE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45AD1-D339-4046-8772-7043CB2CC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49A284-91FA-D74F-ADFA-C55D5AB114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1FE16-6515-CA42-A33D-A0FD9B88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3EF1-8850-3F43-8BD6-D511F7B1F880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521EA-900B-BF4A-8C97-B7CFD0FA3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CC058-90DA-AE47-AF6E-D4F954614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3586-2A1F-2A40-810C-5EC28EF1E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199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A72D35-2EE7-0341-8A2E-C11541205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E6510-FBA4-484A-98B5-53FFA2EEF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74D6-3C5B-A949-ACCD-FFC3955F4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43EF1-8850-3F43-8BD6-D511F7B1F880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DDAE9-E653-0945-86F1-F960928362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B8EA5-1517-7F42-BF95-097E242EC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83586-2A1F-2A40-810C-5EC28EF1E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27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BC36F2-5EA8-544A-B97C-35D69B47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209BAD"/>
                </a:solidFill>
                <a:latin typeface="Lato"/>
              </a:rPr>
              <a:t>Key message infographics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1714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Triangle 64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A07B2-257B-854A-9114-788EFC06E3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422" y="748145"/>
            <a:ext cx="3774287" cy="545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55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8A0821-312E-BB41-8139-F341F8979C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63" y="1849188"/>
            <a:ext cx="7746709" cy="31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07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ight Triangle 9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B6CC51-8320-FE49-84CE-E85FD8583B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473" y="637669"/>
            <a:ext cx="4306985" cy="547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77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3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Triangle 35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036A91-F1D5-544C-A8D5-967373425B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902" y="689605"/>
            <a:ext cx="5041462" cy="540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38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5CD53-BA2B-C248-9A8B-F980C2BA75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595" y="665109"/>
            <a:ext cx="4216280" cy="556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01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Triangle 64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337192-7390-C943-BDDE-DC1F5828C9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313" y="1143154"/>
            <a:ext cx="7668837" cy="455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62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1BF199-FA8A-DF4D-9F4E-538DE86851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068" y="770910"/>
            <a:ext cx="5407237" cy="531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42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Triangle 55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D589A0-667B-9949-81A3-6C7E769C23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905" y="688141"/>
            <a:ext cx="3538968" cy="550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93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ight Triangle 82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D281B-84B3-2846-9472-484CFEBF1D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679" y="667239"/>
            <a:ext cx="5101798" cy="545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80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ight Triangle 82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C7FAF2-CEB7-D444-BAE6-3B9BB6279A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55" y="1806364"/>
            <a:ext cx="8435686" cy="352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69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</Words>
  <Application>Microsoft Macintosh PowerPoint</Application>
  <PresentationFormat>Widescreen</PresentationFormat>
  <Paragraphs>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Lato</vt:lpstr>
      <vt:lpstr>Office Theme</vt:lpstr>
      <vt:lpstr>Key message infographics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 message infographics</dc:title>
  <dc:creator>Christiane Kellner</dc:creator>
  <cp:lastModifiedBy>Christiane Kellner</cp:lastModifiedBy>
  <cp:revision>2</cp:revision>
  <dcterms:created xsi:type="dcterms:W3CDTF">2020-06-25T14:44:39Z</dcterms:created>
  <dcterms:modified xsi:type="dcterms:W3CDTF">2020-06-25T14:52:40Z</dcterms:modified>
</cp:coreProperties>
</file>